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276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86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4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85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65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734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091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253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10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029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80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F9DE-34CF-4976-951A-6497A31C1FCC}" type="datetimeFigureOut">
              <a:rPr lang="en-AU" smtClean="0"/>
              <a:t>23/05/2018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708E6-F087-4060-9705-9747A5DA88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77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"/>
            <a:ext cx="9142413" cy="6856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20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85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52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13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1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01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51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49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35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6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69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68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22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86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79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36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97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92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66 - TourismAssets_PPT Slides refresh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479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Royal Automobile Club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Hyatt, Troy</dc:creator>
  <cp:lastModifiedBy>Trish Palmonari</cp:lastModifiedBy>
  <cp:revision>2</cp:revision>
  <dcterms:created xsi:type="dcterms:W3CDTF">2018-05-21T06:56:14Z</dcterms:created>
  <dcterms:modified xsi:type="dcterms:W3CDTF">2018-05-23T08:28:39Z</dcterms:modified>
</cp:coreProperties>
</file>